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AECCF-E55D-D838-F1B2-F7519A2A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78E204-0030-E3DB-D427-15424BCF0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6AD60B-5C16-C14E-7D83-08EDF7B6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A30A34-7108-4A8A-501A-6F00175B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70752A-219C-FA1C-B288-055B264E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48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F8755A-2BDC-AD7C-79F1-D0BB4FEB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0E4C85-927E-88AF-F1B1-F9AAD41E5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7B4A57-7B08-4F63-C917-CB6B8299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275441-DAE7-CC22-91AB-5C7DDB88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1229F8-6780-7B2F-A047-C2FAF4DC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5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A1024A2-498C-3DBF-5C58-ADCB79D8D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77C2E2A-0CBD-FE88-647B-C7E0825A2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543F71-AA02-BC6D-80EE-F5F5EBC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6A775B-CA87-A801-2C00-D17FCC1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516CC-799D-C630-AD1C-B01434CA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7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0D921E-C6E5-540B-8D2A-06572CB2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6C466F-FBEC-A2E2-C45C-5B57E3B7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7F8924-48F8-085E-AB63-BC627944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9E1781-E0DA-14D8-9F50-FA6637A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799AED-E15C-1051-7E9D-6625FED9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44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5B3CA-1B43-3449-F8FB-E1F32B7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2EFF9A-F847-CFEF-CBBA-631633B9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0F4DCA-769C-CC94-7C96-5A64CD16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1BC784-4496-3DCA-4B37-F1BE0201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C49832-7205-B753-9672-09DE14B8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92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6EEDEB-056A-95DB-9B39-9FFE441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33B228-316B-274B-5E2C-6082FA6D6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05E968-455A-F70A-DC84-3F9360CAD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6ECB71-7E50-5BE0-7A69-AAFEF5B1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33B793-2F5D-4D91-ADAC-4726E83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DC93A-D2AF-F2B9-346F-F64FE88B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02B0F-C03A-0A04-5C59-FC7707D3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FE0070-82D3-DD26-7F67-E0F42231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2FA7AD-8F30-7A92-7534-7E969816B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99D668-6589-1C30-10F2-7B5478405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AD980A-4C31-C9F2-17A5-C6C47AAFC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35E8919-EBDB-9A1D-362E-4614BB64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6922BE-B87F-C1FC-57BE-D49C4D88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1B8789-1997-532D-C271-822FEDD2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4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B82D0F-5A98-17B4-2946-0B0F47BE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8B5C48-091A-46C5-F396-86ECDA4B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89B074-6993-FB13-7DB4-DA99007B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E35B28-1F29-936B-54D0-5F7C786D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5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6300A6-5C8A-3C75-1A2B-E0487331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1CF76A5-6CD5-2904-8595-31397FC6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5ED28B-FC63-CF78-EEA2-5B22222F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7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3B48FA-AC7D-BD22-07DE-C1E932DF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7A0DF-E92C-D1AA-9342-75C1C440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6C1B0C-79A3-FE22-215C-1C0B25C2E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45CD54-2E82-5FFF-B368-F05FE7BF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E7E50B-AC7E-E170-A215-2B025DE2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CFA4DF-51EC-37BF-1F67-619ECE75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45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6BD860-4FB3-2A40-0DAF-44F6DA0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579C047-E464-4EFC-1053-8C3069007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F057C5-87EB-9D25-B71F-5A0EFB82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7DF78E-754C-EE7E-F361-D1F45AB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D4C106-433E-8536-C80C-E48476B5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D0A835-5259-2AA2-11AC-15E15023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01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F18F8C-8D8E-D8A7-A552-6C97C85E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ED4244-7DA7-6845-F572-7472192B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08F4EE-F042-4901-B0FF-6EA3A0A65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07E5-1F70-4A07-B349-51AA12E6380F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78315A-D862-737F-1C8B-A947A265F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E6A515-E8CB-7961-586A-1D29B4FE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D12B-3034-4597-9BF4-3421651F7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5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26B234-83DE-7309-C42E-5A43E6F25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nb-NO" sz="9000" dirty="0"/>
              <a:t>Kildekritikk </a:t>
            </a:r>
            <a:br>
              <a:rPr lang="nb-NO" sz="9000" dirty="0"/>
            </a:br>
            <a:r>
              <a:rPr lang="nb-NO" sz="9000" dirty="0"/>
              <a:t>– fire steg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CA56E9-65A7-C64B-7BD7-80BAE6E78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936756"/>
            <a:ext cx="7132335" cy="958715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David-Alexandre Thomas Wagner og </a:t>
            </a:r>
            <a:r>
              <a:rPr lang="fr-FR" sz="2200" dirty="0"/>
              <a:t>Alexandre Dessingué,</a:t>
            </a:r>
          </a:p>
          <a:p>
            <a:pPr algn="l"/>
            <a:r>
              <a:rPr lang="fr-FR" sz="2200" dirty="0" err="1"/>
              <a:t>Universitetet</a:t>
            </a:r>
            <a:r>
              <a:rPr lang="fr-FR" sz="2200" dirty="0"/>
              <a:t> i Stavanger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6490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A007F1-6511-54C0-6D37-B6F2F09D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4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59118-D73D-F11D-EDA8-4BDF8627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1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C2CC60-1554-DAEB-C43F-5D25B9FC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5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forretningskort, skjermbilde, Font&#10;&#10;Automatisk generert beskrivelse">
            <a:extLst>
              <a:ext uri="{FF2B5EF4-FFF2-40B4-BE49-F238E27FC236}">
                <a16:creationId xmlns:a16="http://schemas.microsoft.com/office/drawing/2014/main" id="{A0DE92BA-C85E-52E5-79C7-5092B4C92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09d332-f4da-4965-bf38-40018ec3c327">
      <Terms xmlns="http://schemas.microsoft.com/office/infopath/2007/PartnerControls"/>
    </lcf76f155ced4ddcb4097134ff3c332f>
    <TaxCatchAll xmlns="5a8f6dc8-dec3-4376-94ad-d3a776c1b087" xsi:nil="true"/>
    <SharedWithUsers xmlns="5a8f6dc8-dec3-4376-94ad-d3a776c1b087">
      <UserInfo>
        <DisplayName>David-Alexandre Thomas Wagner</DisplayName>
        <AccountId>18</AccountId>
        <AccountType/>
      </UserInfo>
      <UserInfo>
        <DisplayName>Tim Olsen Levang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F7389BCF72C45A16B5DDE13C8C638" ma:contentTypeVersion="16" ma:contentTypeDescription="Create a new document." ma:contentTypeScope="" ma:versionID="cf64eaf6923b88645d68501927e547fc">
  <xsd:schema xmlns:xsd="http://www.w3.org/2001/XMLSchema" xmlns:xs="http://www.w3.org/2001/XMLSchema" xmlns:p="http://schemas.microsoft.com/office/2006/metadata/properties" xmlns:ns2="d609d332-f4da-4965-bf38-40018ec3c327" xmlns:ns3="5a8f6dc8-dec3-4376-94ad-d3a776c1b087" targetNamespace="http://schemas.microsoft.com/office/2006/metadata/properties" ma:root="true" ma:fieldsID="755d834dcd97e9ad7e7a90355aa9de5c" ns2:_="" ns3:_="">
    <xsd:import namespace="d609d332-f4da-4965-bf38-40018ec3c327"/>
    <xsd:import namespace="5a8f6dc8-dec3-4376-94ad-d3a776c1b0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9d332-f4da-4965-bf38-40018ec3c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051377f-c3a4-486c-a87b-1b24b11958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f6dc8-dec3-4376-94ad-d3a776c1b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d9c64ce-b686-4943-a2a8-21aec71b4f02}" ma:internalName="TaxCatchAll" ma:showField="CatchAllData" ma:web="5a8f6dc8-dec3-4376-94ad-d3a776c1b0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36E43A-DEC3-4BCA-B4F7-8E9EC8C975F0}">
  <ds:schemaRefs>
    <ds:schemaRef ds:uri="http://schemas.microsoft.com/office/2006/metadata/properties"/>
    <ds:schemaRef ds:uri="http://schemas.microsoft.com/office/infopath/2007/PartnerControls"/>
    <ds:schemaRef ds:uri="d609d332-f4da-4965-bf38-40018ec3c327"/>
    <ds:schemaRef ds:uri="5a8f6dc8-dec3-4376-94ad-d3a776c1b087"/>
  </ds:schemaRefs>
</ds:datastoreItem>
</file>

<file path=customXml/itemProps2.xml><?xml version="1.0" encoding="utf-8"?>
<ds:datastoreItem xmlns:ds="http://schemas.openxmlformats.org/officeDocument/2006/customXml" ds:itemID="{5FA13E4A-9AA5-44CE-9E0F-565859CCA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9d332-f4da-4965-bf38-40018ec3c327"/>
    <ds:schemaRef ds:uri="5a8f6dc8-dec3-4376-94ad-d3a776c1b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20A93-F834-4F8D-B070-ACF8331639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Kildekritikk  – fire steg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Kildekritikk  – fire steg</dc:title>
  <dc:creator>Ingeborg Margrete Berge</dc:creator>
  <cp:lastModifiedBy>Tim Olsen Levang</cp:lastModifiedBy>
  <cp:revision>3</cp:revision>
  <dcterms:created xsi:type="dcterms:W3CDTF">2023-11-24T11:43:41Z</dcterms:created>
  <dcterms:modified xsi:type="dcterms:W3CDTF">2023-12-07T12:10:08Z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0x0101009FDF7389BCF72C45A16B5DDE13C8C638</vt:lpwstr>
  </property>
  <property fmtid="{D5CDD505-2E9C-101B-9397-08002B2CF9AE}" pid="3" name="MediaServiceImageTags">
    <vt:lpwstr/>
  </property>
</Properties>
</file>