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sldIdLst>
    <p:sldId id="258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87A"/>
    <a:srgbClr val="0D6165"/>
    <a:srgbClr val="6AB2A3"/>
    <a:srgbClr val="8DA69E"/>
    <a:srgbClr val="85B126"/>
    <a:srgbClr val="91B638"/>
    <a:srgbClr val="C7B616"/>
    <a:srgbClr val="6D6F72"/>
    <a:srgbClr val="59AA9E"/>
    <a:srgbClr val="84A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/>
    <p:restoredTop sz="94716"/>
  </p:normalViewPr>
  <p:slideViewPr>
    <p:cSldViewPr snapToGrid="0" snapToObjects="1">
      <p:cViewPr>
        <p:scale>
          <a:sx n="220" d="100"/>
          <a:sy n="220" d="100"/>
        </p:scale>
        <p:origin x="-388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39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4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1217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7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undertittel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undertittel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024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775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5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737" y="298952"/>
            <a:ext cx="1505926" cy="15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0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1078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</p:spPr>
        <p:txBody>
          <a:bodyPr/>
          <a:lstStyle/>
          <a:p>
            <a:r>
              <a:rPr lang="nb-NO" b="1" dirty="0"/>
              <a:t>Refleksjonsoppgaver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sz="2900" dirty="0"/>
              <a:t>Fagfilmen </a:t>
            </a:r>
            <a:r>
              <a:rPr lang="nb-NO" sz="2900" i="1" dirty="0"/>
              <a:t>Om språk, språklig bevissthet og tidlig skriving i overgangen fra barnehage til skole </a:t>
            </a:r>
            <a:r>
              <a:rPr lang="nb-NO" sz="2900" dirty="0"/>
              <a:t>er basert på fagteksten </a:t>
            </a:r>
            <a:r>
              <a:rPr lang="nb-NO" sz="2900" i="1" dirty="0"/>
              <a:t>Om læring, </a:t>
            </a:r>
            <a:r>
              <a:rPr lang="nb-NO" sz="2900" i="1" dirty="0" err="1"/>
              <a:t>literacy</a:t>
            </a:r>
            <a:r>
              <a:rPr lang="nb-NO" sz="2900" i="1" dirty="0"/>
              <a:t> og språklig bevissthet i overgangen fra barnehage til skole</a:t>
            </a:r>
            <a:r>
              <a:rPr lang="nb-NO" sz="2900" dirty="0"/>
              <a:t> av førstelektor Marit Semundseth ved Dronning Mauds Minne</a:t>
            </a:r>
            <a:r>
              <a:rPr lang="nb-NO" sz="2900"/>
              <a:t>. </a:t>
            </a:r>
            <a:r>
              <a:rPr lang="nb-NO" sz="2900"/>
              <a:t>Som et alternativ til filmen kan dere lese fagteksten, denne ligger til nedlasting under</a:t>
            </a:r>
            <a:r>
              <a:rPr lang="nb-NO" sz="2900"/>
              <a:t>.  </a:t>
            </a:r>
            <a:endParaRPr lang="nb-NO" sz="2900" dirty="0"/>
          </a:p>
          <a:p>
            <a:pPr marL="0" indent="0">
              <a:buNone/>
            </a:pPr>
            <a:endParaRPr lang="nb-NO" sz="2900" u="sng" dirty="0"/>
          </a:p>
          <a:p>
            <a:pPr marL="0" indent="0">
              <a:buNone/>
            </a:pPr>
            <a:r>
              <a:rPr lang="nb-NO" sz="2900" b="1" dirty="0"/>
              <a:t>Med utgangspunkt </a:t>
            </a:r>
            <a:r>
              <a:rPr lang="nb-NO" sz="2900" b="1"/>
              <a:t>i </a:t>
            </a:r>
            <a:r>
              <a:rPr lang="nb-NO" sz="2900" b="1" smtClean="0"/>
              <a:t>filmen, </a:t>
            </a:r>
            <a:r>
              <a:rPr lang="nb-NO" sz="2900" b="1" dirty="0"/>
              <a:t>diskuter følgende spørsmål i grupper:</a:t>
            </a:r>
          </a:p>
          <a:p>
            <a:pPr marL="0" indent="0">
              <a:buNone/>
            </a:pPr>
            <a:r>
              <a:rPr lang="nb-NO" sz="2900" b="1" dirty="0"/>
              <a:t> </a:t>
            </a:r>
          </a:p>
          <a:p>
            <a:r>
              <a:rPr lang="nb-NO" sz="2900" dirty="0"/>
              <a:t>Hvordan legger du til rette for utvikling av barns språklige bevissthet i barnehage og skole?</a:t>
            </a:r>
          </a:p>
          <a:p>
            <a:pPr marL="0" indent="0">
              <a:buNone/>
            </a:pPr>
            <a:r>
              <a:rPr lang="nb-NO" sz="2900" dirty="0"/>
              <a:t> </a:t>
            </a:r>
          </a:p>
          <a:p>
            <a:r>
              <a:rPr lang="nb-NO" sz="2900" dirty="0"/>
              <a:t>Hvilke språklige aktiviteter engasjerer du deg i sammen med barn med tanke på å styrke deres språklige bevissthet?</a:t>
            </a:r>
          </a:p>
          <a:p>
            <a:pPr marL="0" indent="0">
              <a:buNone/>
            </a:pPr>
            <a:r>
              <a:rPr lang="nb-NO" sz="2900" dirty="0"/>
              <a:t> </a:t>
            </a:r>
          </a:p>
          <a:p>
            <a:r>
              <a:rPr lang="nb-NO" sz="2900" dirty="0"/>
              <a:t>Hvordan </a:t>
            </a:r>
            <a:r>
              <a:rPr lang="nb-NO" sz="2900"/>
              <a:t>kan </a:t>
            </a:r>
            <a:r>
              <a:rPr lang="nb-NO" sz="2900" smtClean="0"/>
              <a:t>barnehagen </a:t>
            </a:r>
            <a:r>
              <a:rPr lang="nb-NO" sz="2900"/>
              <a:t>og </a:t>
            </a:r>
            <a:r>
              <a:rPr lang="nb-NO" sz="2900" smtClean="0"/>
              <a:t>skolen </a:t>
            </a:r>
            <a:r>
              <a:rPr lang="nb-NO" sz="2900" dirty="0"/>
              <a:t>samarbeide for å sikre kontinuitet og sammenheng i </a:t>
            </a:r>
            <a:r>
              <a:rPr lang="nb-NO" sz="2900"/>
              <a:t>språkarbeidet </a:t>
            </a:r>
            <a:r>
              <a:rPr lang="nb-NO" sz="2900" smtClean="0"/>
              <a:t>i overgangen </a:t>
            </a:r>
            <a:r>
              <a:rPr lang="nb-NO" sz="2900" dirty="0"/>
              <a:t>fra barnehage til skole?</a:t>
            </a:r>
          </a:p>
          <a:p>
            <a:endParaRPr lang="nb-NO" dirty="0"/>
          </a:p>
          <a:p>
            <a:endParaRPr lang="nb-NO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7654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p_sprakloyper_alle_mal_2" id="{967984C3-581B-864B-A4D6-4F79A3729F1F}" vid="{841F4DFD-028B-E14C-992E-C5BD2812EC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pp_sprakloyper_alle_mal_u_logo</Template>
  <TotalTime>2</TotalTime>
  <Words>1</Words>
  <Application>Microsoft Office PowerPoint</Application>
  <PresentationFormat>Skjermfremvisning (16:9)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Refleksjonsoppgaver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Heidi Sandø</dc:creator>
  <cp:lastModifiedBy>Peter Moerk</cp:lastModifiedBy>
  <cp:revision>3</cp:revision>
  <dcterms:created xsi:type="dcterms:W3CDTF">2016-11-01T08:40:57Z</dcterms:created>
  <dcterms:modified xsi:type="dcterms:W3CDTF">2016-11-04T00:38:19Z</dcterms:modified>
</cp:coreProperties>
</file>