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sldIdLst>
    <p:sldId id="259" r:id="rId2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87A"/>
    <a:srgbClr val="0D6165"/>
    <a:srgbClr val="6AB2A3"/>
    <a:srgbClr val="8DA69E"/>
    <a:srgbClr val="85B126"/>
    <a:srgbClr val="91B638"/>
    <a:srgbClr val="C7B616"/>
    <a:srgbClr val="6D6F72"/>
    <a:srgbClr val="59AA9E"/>
    <a:srgbClr val="84A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2"/>
    <p:restoredTop sz="94716"/>
  </p:normalViewPr>
  <p:slideViewPr>
    <p:cSldViewPr snapToGrid="0" snapToObjects="1">
      <p:cViewPr>
        <p:scale>
          <a:sx n="170" d="100"/>
          <a:sy n="170" d="100"/>
        </p:scale>
        <p:origin x="-1876" y="-7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800" y="3168650"/>
            <a:ext cx="77724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687600" y="1980000"/>
            <a:ext cx="7886700" cy="99377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808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2000" y="1511999"/>
            <a:ext cx="8229600" cy="3384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951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9850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08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466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32000" y="1512000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078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undertittel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32000" y="2016000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08000" y="1512000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078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undertittel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08000" y="2016000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771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0787A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678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22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8229600" cy="33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737" y="298952"/>
            <a:ext cx="1505926" cy="154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5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rgbClr val="1078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</p:spPr>
        <p:txBody>
          <a:bodyPr/>
          <a:lstStyle/>
          <a:p>
            <a:r>
              <a:rPr lang="nb-NO" sz="4000" dirty="0"/>
              <a:t>Oppsummering</a:t>
            </a:r>
            <a:r>
              <a:rPr lang="nb-NO" dirty="0"/>
              <a:t>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/>
              <a:t>Sitt i grupper på tre til fem personer.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Bruk fem minutter til å skrive ei liste individuelt over hvilke </a:t>
            </a:r>
            <a:r>
              <a:rPr lang="nb-NO"/>
              <a:t>språkaktiviteter </a:t>
            </a:r>
            <a:r>
              <a:rPr lang="nb-NO" smtClean="0"/>
              <a:t>som bør vektlegges </a:t>
            </a:r>
            <a:r>
              <a:rPr lang="nb-NO" dirty="0"/>
              <a:t>det siste året i barnehagen.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Velg tre momenter fra lista som dere deler i gruppen. Diskuter hvorfor dere løfter frem akkurat disse aktivitetene.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Hvilke av disse aktivitetene kan videreføres i skolen? Diskuter i gruppen.</a:t>
            </a:r>
          </a:p>
          <a:p>
            <a:pPr marL="0" indent="0">
              <a:buNone/>
            </a:pPr>
            <a:r>
              <a:rPr lang="nb-NO" dirty="0"/>
              <a:t>      Lederen kan samle inn listene til senere utviklingsarbeid.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32908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p_sprakloyper_alle_mal_2" id="{967984C3-581B-864B-A4D6-4F79A3729F1F}" vid="{841F4DFD-028B-E14C-992E-C5BD2812EC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pp_sprakloyper_alle_mal_u_logo</Template>
  <TotalTime>0</TotalTime>
  <Words>74</Words>
  <Application>Microsoft Office PowerPoint</Application>
  <PresentationFormat>Skjermfremvisning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Oppsummering 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Heidi Sandø</dc:creator>
  <cp:lastModifiedBy>Peter Moerk</cp:lastModifiedBy>
  <cp:revision>4</cp:revision>
  <dcterms:created xsi:type="dcterms:W3CDTF">2016-11-01T08:31:47Z</dcterms:created>
  <dcterms:modified xsi:type="dcterms:W3CDTF">2016-11-04T00:44:35Z</dcterms:modified>
</cp:coreProperties>
</file>