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</p:sldIdLst>
  <p:sldSz cx="9144000" cy="5143500" type="screen16x9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8447"/>
    <a:srgbClr val="D93C09"/>
    <a:srgbClr val="10787A"/>
    <a:srgbClr val="0D6165"/>
    <a:srgbClr val="6AB2A3"/>
    <a:srgbClr val="8DA69E"/>
    <a:srgbClr val="85B126"/>
    <a:srgbClr val="91B638"/>
    <a:srgbClr val="C7B616"/>
    <a:srgbClr val="6D6F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716"/>
  </p:normalViewPr>
  <p:slideViewPr>
    <p:cSldViewPr snapToGrid="0" snapToObjects="1">
      <p:cViewPr varScale="1">
        <p:scale>
          <a:sx n="132" d="100"/>
          <a:sy n="132" d="100"/>
        </p:scale>
        <p:origin x="126" y="8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5800" y="3168650"/>
            <a:ext cx="77724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687600" y="1980000"/>
            <a:ext cx="7886700" cy="99377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10787A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32707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32000" y="1511999"/>
            <a:ext cx="8229600" cy="33840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32000" y="432000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0787A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23848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 baseline="0">
                <a:solidFill>
                  <a:srgbClr val="10787A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960413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32000" y="432000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rgbClr val="10787A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08000" y="151200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8201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32000" y="432000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rgbClr val="10787A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432000" y="1512000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0787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 smtClean="0"/>
              <a:t>Klikk for å redigere undertittel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32000" y="2016000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608000" y="1512000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0787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 smtClean="0"/>
              <a:t>Klikk for å redigere undertittel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08000" y="2016000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5996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32000" y="432000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rgbClr val="10787A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24930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932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8229600" cy="338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32000" y="432000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737" y="298952"/>
            <a:ext cx="1505926" cy="154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6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baseline="0">
          <a:solidFill>
            <a:srgbClr val="10787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914400" y="703943"/>
            <a:ext cx="7278915" cy="36793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momentene til felles</a:t>
            </a:r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1219200" y="1460344"/>
            <a:ext cx="6640286" cy="31773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800" smtClean="0"/>
              <a:t>Noter på en post-it-lapp:</a:t>
            </a:r>
          </a:p>
          <a:p>
            <a:pPr marL="0" indent="0">
              <a:buNone/>
            </a:pPr>
            <a:endParaRPr lang="nb-NO" sz="1800"/>
          </a:p>
          <a:p>
            <a:pPr>
              <a:buAutoNum type="arabicPeriod"/>
            </a:pPr>
            <a:r>
              <a:rPr lang="nb-NO" sz="1800" smtClean="0"/>
              <a:t>Noe du har lært om kulturen i skole/barnehage i dag</a:t>
            </a:r>
          </a:p>
          <a:p>
            <a:pPr>
              <a:buAutoNum type="arabicPeriod"/>
            </a:pPr>
            <a:r>
              <a:rPr lang="nb-NO" sz="1800" smtClean="0"/>
              <a:t>Noe du kommer til å være mer oppmerksom på i samarbeidet mellom barnehage og skole om overgang.</a:t>
            </a:r>
          </a:p>
          <a:p>
            <a:pPr>
              <a:buAutoNum type="arabicPeriod"/>
            </a:pPr>
            <a:endParaRPr lang="nb-NO" sz="1800"/>
          </a:p>
          <a:p>
            <a:pPr marL="0" indent="0">
              <a:buNone/>
            </a:pPr>
            <a:r>
              <a:rPr lang="nb-NO" sz="1800" smtClean="0"/>
              <a:t>Heng post-it-lappen på veggen eller døren på vei ut. Lederen sammenfatter lappene og tar dem med inn i økt 6.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1146629" y="703942"/>
            <a:ext cx="7886700" cy="993775"/>
          </a:xfrm>
        </p:spPr>
        <p:txBody>
          <a:bodyPr>
            <a:normAutofit/>
          </a:bodyPr>
          <a:lstStyle/>
          <a:p>
            <a:r>
              <a:rPr lang="nb-NO" sz="4000" smtClean="0">
                <a:solidFill>
                  <a:srgbClr val="528447"/>
                </a:solidFill>
              </a:rPr>
              <a:t>Exit-lapp</a:t>
            </a:r>
            <a:endParaRPr lang="nb-NO" sz="4000" dirty="0">
              <a:solidFill>
                <a:srgbClr val="5284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6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_sprakloyper_alle_mal_2" id="{967984C3-581B-864B-A4D6-4F79A3729F1F}" vid="{841F4DFD-028B-E14C-992E-C5BD2812EC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pp_sprakloyper_alle_mal_overgangen_barnehage_skole</Template>
  <TotalTime>0</TotalTime>
  <Words>59</Words>
  <Application>Microsoft Office PowerPoint</Application>
  <PresentationFormat>Skjermfremvisning (16:9)</PresentationFormat>
  <Paragraphs>8</Paragraphs>
  <Slides>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Office-tema</vt:lpstr>
      <vt:lpstr>Exit-lapp</vt:lpstr>
    </vt:vector>
  </TitlesOfParts>
  <Company>Høgskolen i Sør-Trøndelag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Peter Mørk</dc:creator>
  <cp:lastModifiedBy>Peter Mørk</cp:lastModifiedBy>
  <cp:revision>7</cp:revision>
  <dcterms:created xsi:type="dcterms:W3CDTF">2016-11-01T09:27:53Z</dcterms:created>
  <dcterms:modified xsi:type="dcterms:W3CDTF">2017-04-05T14:01:44Z</dcterms:modified>
</cp:coreProperties>
</file>