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sldIdLst>
    <p:sldId id="257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87A"/>
    <a:srgbClr val="0D6165"/>
    <a:srgbClr val="6AB2A3"/>
    <a:srgbClr val="8DA69E"/>
    <a:srgbClr val="85B126"/>
    <a:srgbClr val="91B638"/>
    <a:srgbClr val="C7B616"/>
    <a:srgbClr val="6D6F72"/>
    <a:srgbClr val="59AA9E"/>
    <a:srgbClr val="84A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/>
    <p:restoredTop sz="94716"/>
  </p:normalViewPr>
  <p:slideViewPr>
    <p:cSldViewPr snapToGrid="0" snapToObjects="1">
      <p:cViewPr varScale="1">
        <p:scale>
          <a:sx n="164" d="100"/>
          <a:sy n="164" d="100"/>
        </p:scale>
        <p:origin x="300" y="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399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47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375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290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undertittel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0787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undertittel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3155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0787A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930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5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</a:t>
            </a:r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737" y="298952"/>
            <a:ext cx="1505926" cy="154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2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1078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/>
              <a:t>I  </a:t>
            </a:r>
            <a:r>
              <a:rPr lang="nb-NO"/>
              <a:t>–</a:t>
            </a:r>
            <a:r>
              <a:rPr lang="nb-NO" b="1"/>
              <a:t> </a:t>
            </a:r>
            <a:r>
              <a:rPr lang="nb-NO"/>
              <a:t>Skriv ned tre momenter du merket deg i filmen.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/>
              <a:t>G </a:t>
            </a:r>
            <a:r>
              <a:rPr lang="nb-NO"/>
              <a:t>– Bli enige om noen momenter dere synes er 		  viktige for samarbeidet.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/>
              <a:t>P</a:t>
            </a:r>
            <a:r>
              <a:rPr lang="nb-NO"/>
              <a:t> – Del i plenum. </a:t>
            </a:r>
            <a:endParaRPr lang="nb-NO" dirty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IGP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01923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alle_mal_2" id="{967984C3-581B-864B-A4D6-4F79A3729F1F}" vid="{841F4DFD-028B-E14C-992E-C5BD2812EC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pp_sprakloyper_alle_mal_u_logo</Template>
  <TotalTime>3</TotalTime>
  <Words>36</Words>
  <Application>Microsoft Office PowerPoint</Application>
  <PresentationFormat>Skjermfremvisning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1_Office-tema</vt:lpstr>
      <vt:lpstr>IGP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Heidi Sandø</dc:creator>
  <cp:lastModifiedBy>Peter Moerk</cp:lastModifiedBy>
  <cp:revision>7</cp:revision>
  <dcterms:created xsi:type="dcterms:W3CDTF">2016-11-01T09:26:38Z</dcterms:created>
  <dcterms:modified xsi:type="dcterms:W3CDTF">2021-05-20T14:40:56Z</dcterms:modified>
</cp:coreProperties>
</file>